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81" r:id="rId5"/>
    <p:sldId id="260" r:id="rId6"/>
    <p:sldId id="276" r:id="rId7"/>
    <p:sldId id="282" r:id="rId8"/>
    <p:sldId id="277" r:id="rId9"/>
    <p:sldId id="262" r:id="rId10"/>
    <p:sldId id="263" r:id="rId11"/>
    <p:sldId id="279" r:id="rId12"/>
    <p:sldId id="264" r:id="rId13"/>
    <p:sldId id="271" r:id="rId14"/>
    <p:sldId id="28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845D8A-B0CE-4A78-BBEB-81EB4BD3841E}" type="datetimeFigureOut">
              <a:rPr lang="en-US" smtClean="0"/>
              <a:pPr/>
              <a:t>11/Nov/2019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7026756-522C-428A-83B8-ABA63CFFDC5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429512"/>
          </a:xfrm>
        </p:spPr>
        <p:txBody>
          <a:bodyPr>
            <a:normAutofit fontScale="90000"/>
          </a:bodyPr>
          <a:lstStyle/>
          <a:p>
            <a:pPr marL="274320" lvl="0" indent="-27432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sz="5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HOSPITALI YA RUFAA  YA MKOA - SIMIYU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sz="2800" b="1" dirty="0" smtClean="0"/>
              <a:t>MADA</a:t>
            </a:r>
            <a:r>
              <a:rPr lang="en-US" sz="2800" dirty="0" smtClean="0">
                <a:solidFill>
                  <a:srgbClr val="7030A0"/>
                </a:solidFill>
              </a:rPr>
              <a:t>:    </a:t>
            </a:r>
            <a:r>
              <a:rPr lang="en-US" sz="2800" b="1" dirty="0" smtClean="0">
                <a:solidFill>
                  <a:srgbClr val="FF0000"/>
                </a:solidFill>
              </a:rPr>
              <a:t>MAWASILIANO  MADHUBUTI KWA   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                   WATUMISHI  WA UMMA.</a:t>
            </a:r>
          </a:p>
          <a:p>
            <a:pPr>
              <a:buNone/>
            </a:pP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DA20E-5A7F-467E-A316-1C1CF26BCE8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3352800"/>
            <a:ext cx="7848600" cy="30480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MTAYARISHAJI: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MAGAYANE  T. PROTACE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AFISA UTUMISHI MKUU 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1400" b="1" dirty="0" smtClean="0">
                <a:latin typeface="Bookman Old Style" pitchFamily="18" charset="0"/>
              </a:rPr>
              <a:t>S</a:t>
            </a:r>
            <a:r>
              <a:rPr kumimoji="0" lang="en-US" sz="1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imu</a:t>
            </a:r>
            <a:r>
              <a:rPr kumimoji="0" lang="en-US" sz="1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No. 0765821002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sz="1400" b="1" noProof="0" dirty="0" smtClean="0">
                <a:latin typeface="Bookman Old Style" pitchFamily="18" charset="0"/>
              </a:rPr>
              <a:t>Email; prmagayane2015@gmail.com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(Masters Degree HRM, PG- Diploma Regional Planning,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ADV.Diploma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-Local Government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Administration,Certicate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in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 LG- ADM  on PhD- Studies).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   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</a:rPr>
              <a:t> 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man Old Style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    TAREHE: </a:t>
            </a:r>
            <a:r>
              <a:rPr kumimoji="0" lang="en-US" sz="1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Jumatano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, </a:t>
            </a:r>
            <a:r>
              <a:rPr lang="en-US" sz="1400" b="1" dirty="0" smtClean="0">
                <a:solidFill>
                  <a:srgbClr val="002060"/>
                </a:solidFill>
                <a:latin typeface="Bookman Old Style" pitchFamily="18" charset="0"/>
              </a:rPr>
              <a:t>06</a:t>
            </a: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/11/2019</a:t>
            </a: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man Old Style" pitchFamily="18" charset="0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7.0    NAFASI YA TEKNOLOJIA YA HABARI NA</a:t>
            </a:r>
          </a:p>
          <a:p>
            <a:pPr lvl="0">
              <a:buNone/>
            </a:pPr>
            <a:r>
              <a:rPr lang="en-US" dirty="0" smtClean="0"/>
              <a:t>          MAWASILIANO (TEKNOHAMA)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dirty="0" smtClean="0"/>
              <a:t>Ili  </a:t>
            </a:r>
            <a:r>
              <a:rPr lang="en-US" dirty="0" err="1" smtClean="0"/>
              <a:t>kwenda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wakati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lengo</a:t>
            </a:r>
            <a:r>
              <a:rPr lang="en-US" dirty="0" smtClean="0"/>
              <a:t> la </a:t>
            </a:r>
            <a:r>
              <a:rPr lang="en-US" dirty="0" err="1" smtClean="0"/>
              <a:t>kurahisisha</a:t>
            </a:r>
            <a:r>
              <a:rPr lang="en-US" dirty="0" smtClean="0"/>
              <a:t> </a:t>
            </a:r>
            <a:r>
              <a:rPr lang="en-US" dirty="0" err="1" smtClean="0"/>
              <a:t>utendaji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kazi</a:t>
            </a:r>
            <a:r>
              <a:rPr lang="en-US" dirty="0" smtClean="0"/>
              <a:t> 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Utumishi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Umma</a:t>
            </a:r>
            <a:r>
              <a:rPr lang="en-US" dirty="0" smtClean="0"/>
              <a:t> , </a:t>
            </a:r>
            <a:r>
              <a:rPr lang="en-US" dirty="0" err="1" smtClean="0"/>
              <a:t>Mtumishi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Umma</a:t>
            </a:r>
            <a:r>
              <a:rPr lang="en-US" dirty="0" smtClean="0"/>
              <a:t> </a:t>
            </a:r>
            <a:r>
              <a:rPr lang="en-US" dirty="0" err="1" smtClean="0"/>
              <a:t>anatakiwa</a:t>
            </a:r>
            <a:r>
              <a:rPr lang="en-US" dirty="0" smtClean="0"/>
              <a:t> </a:t>
            </a:r>
            <a:r>
              <a:rPr lang="en-US" dirty="0" err="1" smtClean="0"/>
              <a:t>kuwa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uelewa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matumizi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zana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teknolojia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. </a:t>
            </a:r>
            <a:r>
              <a:rPr lang="en-US" dirty="0" err="1" smtClean="0"/>
              <a:t>Teknolojia</a:t>
            </a:r>
            <a:r>
              <a:rPr lang="en-US" dirty="0" smtClean="0"/>
              <a:t> </a:t>
            </a:r>
            <a:r>
              <a:rPr lang="en-US" dirty="0" err="1" smtClean="0"/>
              <a:t>hii</a:t>
            </a:r>
            <a:r>
              <a:rPr lang="en-US" dirty="0" smtClean="0"/>
              <a:t> </a:t>
            </a:r>
            <a:r>
              <a:rPr lang="en-US" dirty="0" err="1" smtClean="0"/>
              <a:t>inalenga</a:t>
            </a:r>
            <a:r>
              <a:rPr lang="en-US" dirty="0" smtClean="0"/>
              <a:t> </a:t>
            </a:r>
            <a:r>
              <a:rPr lang="en-US" dirty="0" err="1" smtClean="0"/>
              <a:t>kuunganisha</a:t>
            </a:r>
            <a:r>
              <a:rPr lang="en-US" dirty="0" smtClean="0"/>
              <a:t> </a:t>
            </a:r>
            <a:r>
              <a:rPr lang="en-US" dirty="0" err="1" smtClean="0"/>
              <a:t>ngazi</a:t>
            </a:r>
            <a:r>
              <a:rPr lang="en-US" dirty="0" smtClean="0"/>
              <a:t> </a:t>
            </a:r>
            <a:r>
              <a:rPr lang="en-US" dirty="0" err="1" smtClean="0"/>
              <a:t>zote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utendaji</a:t>
            </a:r>
            <a:r>
              <a:rPr lang="en-US" dirty="0" smtClean="0"/>
              <a:t> </a:t>
            </a:r>
            <a:r>
              <a:rPr lang="en-US" dirty="0" err="1" smtClean="0"/>
              <a:t>kazi</a:t>
            </a:r>
            <a:r>
              <a:rPr lang="en-US" dirty="0" smtClean="0"/>
              <a:t> </a:t>
            </a:r>
            <a:r>
              <a:rPr lang="en-US" dirty="0" err="1" smtClean="0"/>
              <a:t>Serikali</a:t>
            </a:r>
            <a:r>
              <a:rPr lang="en-US" dirty="0" smtClean="0"/>
              <a:t> </a:t>
            </a:r>
            <a:r>
              <a:rPr lang="en-US" dirty="0" err="1" smtClean="0"/>
              <a:t>pamoja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Wadau</a:t>
            </a:r>
            <a:r>
              <a:rPr lang="en-US" dirty="0" smtClean="0"/>
              <a:t> </a:t>
            </a:r>
            <a:r>
              <a:rPr lang="en-US" dirty="0" err="1" smtClean="0"/>
              <a:t>wengine</a:t>
            </a:r>
            <a:r>
              <a:rPr lang="en-US" dirty="0" smtClean="0"/>
              <a:t> </a:t>
            </a:r>
            <a:r>
              <a:rPr lang="en-US" dirty="0" err="1" smtClean="0"/>
              <a:t>wote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maendeleo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pPr lvl="0"/>
            <a:r>
              <a:rPr lang="en-US" dirty="0" err="1" smtClean="0"/>
              <a:t>Kutokana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mabadiliko</a:t>
            </a:r>
            <a:r>
              <a:rPr lang="en-US" dirty="0" smtClean="0"/>
              <a:t> </a:t>
            </a:r>
            <a:r>
              <a:rPr lang="en-US" dirty="0" err="1" smtClean="0"/>
              <a:t>haya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Teknolojia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Nyanja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kuzingatia</a:t>
            </a:r>
            <a:r>
              <a:rPr lang="en-US" dirty="0" smtClean="0"/>
              <a:t> </a:t>
            </a:r>
            <a:r>
              <a:rPr lang="en-US" dirty="0" err="1" smtClean="0"/>
              <a:t>misingi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Utawala</a:t>
            </a:r>
            <a:r>
              <a:rPr lang="en-US" dirty="0" smtClean="0"/>
              <a:t> </a:t>
            </a:r>
            <a:r>
              <a:rPr lang="en-US" dirty="0" err="1" smtClean="0"/>
              <a:t>bora</a:t>
            </a:r>
            <a:r>
              <a:rPr lang="en-US" dirty="0" smtClean="0"/>
              <a:t> </a:t>
            </a:r>
            <a:r>
              <a:rPr lang="en-US" dirty="0" err="1" smtClean="0"/>
              <a:t>inayohitaji</a:t>
            </a:r>
            <a:r>
              <a:rPr lang="en-US" dirty="0" smtClean="0"/>
              <a:t> </a:t>
            </a:r>
            <a:r>
              <a:rPr lang="en-US" dirty="0" err="1" smtClean="0"/>
              <a:t>Serikali</a:t>
            </a:r>
            <a:r>
              <a:rPr lang="en-US" dirty="0" smtClean="0"/>
              <a:t> </a:t>
            </a:r>
            <a:r>
              <a:rPr lang="en-US" dirty="0" err="1" smtClean="0"/>
              <a:t>kuendasha</a:t>
            </a:r>
            <a:r>
              <a:rPr lang="en-US" dirty="0" smtClean="0"/>
              <a:t> mambo </a:t>
            </a:r>
            <a:r>
              <a:rPr lang="en-US" dirty="0" err="1" smtClean="0"/>
              <a:t>yake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:</a:t>
            </a:r>
          </a:p>
          <a:p>
            <a:pPr lvl="0"/>
            <a:r>
              <a:rPr lang="en-US" dirty="0" err="1" smtClean="0"/>
              <a:t>Uwazi</a:t>
            </a:r>
            <a:endParaRPr lang="en-US" dirty="0" smtClean="0"/>
          </a:p>
          <a:p>
            <a:pPr lvl="0"/>
            <a:r>
              <a:rPr lang="en-US" dirty="0" err="1" smtClean="0"/>
              <a:t>Sheria</a:t>
            </a:r>
            <a:endParaRPr lang="en-US" dirty="0" smtClean="0"/>
          </a:p>
          <a:p>
            <a:pPr lvl="0"/>
            <a:r>
              <a:rPr lang="en-US" dirty="0" smtClean="0"/>
              <a:t>Sera</a:t>
            </a:r>
          </a:p>
          <a:p>
            <a:pPr lvl="0"/>
            <a:r>
              <a:rPr lang="en-US" dirty="0" err="1" smtClean="0"/>
              <a:t>Nyaraka</a:t>
            </a:r>
            <a:endParaRPr lang="en-US" dirty="0" smtClean="0"/>
          </a:p>
          <a:p>
            <a:pPr lvl="0"/>
            <a:r>
              <a:rPr lang="en-US" dirty="0" err="1" smtClean="0"/>
              <a:t>Kumbukumbu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taarifa</a:t>
            </a:r>
            <a:r>
              <a:rPr lang="en-US" dirty="0" smtClean="0"/>
              <a:t>  </a:t>
            </a:r>
            <a:r>
              <a:rPr lang="en-US" dirty="0" err="1" smtClean="0"/>
              <a:t>mbalimbali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 </a:t>
            </a:r>
            <a:r>
              <a:rPr lang="en-US" dirty="0" err="1" smtClean="0"/>
              <a:t>Serikali</a:t>
            </a:r>
            <a:r>
              <a:rPr lang="en-US" dirty="0" smtClean="0"/>
              <a:t> </a:t>
            </a:r>
            <a:r>
              <a:rPr lang="en-US" dirty="0" err="1" smtClean="0"/>
              <a:t>zitapatikana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mtandao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kopyuta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/>
          </a:bodyPr>
          <a:lstStyle/>
          <a:p>
            <a:pPr lvl="0" algn="ctr"/>
            <a:endParaRPr lang="en-US" b="1" dirty="0" smtClean="0"/>
          </a:p>
          <a:p>
            <a:pPr lvl="0"/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    8.0  HITIMISHO.</a:t>
            </a:r>
          </a:p>
          <a:p>
            <a:pPr lvl="0" algn="ctr">
              <a:buNone/>
            </a:pPr>
            <a:endParaRPr lang="en-US" dirty="0" smtClean="0"/>
          </a:p>
          <a:p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dhabiti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muhimu</a:t>
            </a:r>
            <a:r>
              <a:rPr lang="en-US" dirty="0" smtClean="0"/>
              <a:t> </a:t>
            </a:r>
            <a:r>
              <a:rPr lang="en-US" dirty="0" err="1" smtClean="0"/>
              <a:t>sana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utendaji</a:t>
            </a:r>
            <a:r>
              <a:rPr lang="en-US" dirty="0" smtClean="0"/>
              <a:t> </a:t>
            </a:r>
            <a:r>
              <a:rPr lang="en-US" dirty="0" err="1" smtClean="0"/>
              <a:t>kazi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kila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r>
              <a:rPr lang="en-US" dirty="0" smtClean="0"/>
              <a:t> </a:t>
            </a:r>
            <a:r>
              <a:rPr lang="en-US" dirty="0" err="1" smtClean="0"/>
              <a:t>maana</a:t>
            </a:r>
            <a:r>
              <a:rPr lang="en-US" dirty="0" smtClean="0"/>
              <a:t> </a:t>
            </a:r>
            <a:r>
              <a:rPr lang="en-US" dirty="0" err="1" smtClean="0"/>
              <a:t>huchochea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kuongeza</a:t>
            </a:r>
            <a:r>
              <a:rPr lang="en-US" dirty="0" smtClean="0"/>
              <a:t> </a:t>
            </a:r>
            <a:r>
              <a:rPr lang="en-US" dirty="0" err="1" smtClean="0"/>
              <a:t>ufanisi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Ubora</a:t>
            </a:r>
            <a:r>
              <a:rPr lang="en-US" dirty="0" smtClean="0"/>
              <a:t> 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kazi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Aidha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utuwezesha</a:t>
            </a:r>
            <a:r>
              <a:rPr lang="en-US" dirty="0" smtClean="0"/>
              <a:t> </a:t>
            </a:r>
            <a:r>
              <a:rPr lang="en-US" dirty="0" err="1" smtClean="0"/>
              <a:t>kujua</a:t>
            </a:r>
            <a:r>
              <a:rPr lang="en-US" dirty="0" smtClean="0"/>
              <a:t> Nyanja </a:t>
            </a:r>
            <a:r>
              <a:rPr lang="en-US" dirty="0" err="1" smtClean="0"/>
              <a:t>zote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ki-uchumi,ki-jamii,ki-utamaduni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r>
              <a:rPr lang="en-US" dirty="0" smtClean="0"/>
              <a:t>-</a:t>
            </a:r>
            <a:r>
              <a:rPr lang="en-US" dirty="0" err="1" smtClean="0"/>
              <a:t>siasa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Vilele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madhubuti</a:t>
            </a:r>
            <a:r>
              <a:rPr lang="en-US" dirty="0" smtClean="0"/>
              <a:t> </a:t>
            </a:r>
            <a:r>
              <a:rPr lang="en-US" dirty="0" err="1" smtClean="0"/>
              <a:t>utuwezesha</a:t>
            </a:r>
            <a:r>
              <a:rPr lang="en-US" dirty="0" smtClean="0"/>
              <a:t> </a:t>
            </a:r>
            <a:r>
              <a:rPr lang="en-US" dirty="0" err="1" smtClean="0"/>
              <a:t>kujua</a:t>
            </a:r>
            <a:r>
              <a:rPr lang="en-US" dirty="0" smtClean="0"/>
              <a:t> </a:t>
            </a:r>
            <a:r>
              <a:rPr lang="en-US" dirty="0" err="1" smtClean="0"/>
              <a:t>kitu</a:t>
            </a:r>
            <a:r>
              <a:rPr lang="en-US" dirty="0" smtClean="0"/>
              <a:t> </a:t>
            </a:r>
            <a:r>
              <a:rPr lang="en-US" dirty="0" err="1" smtClean="0"/>
              <a:t>gani</a:t>
            </a:r>
            <a:r>
              <a:rPr lang="en-US" dirty="0" smtClean="0"/>
              <a:t> cha </a:t>
            </a:r>
            <a:r>
              <a:rPr lang="en-US" dirty="0" err="1" smtClean="0"/>
              <a:t>kufanya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gani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kitu</a:t>
            </a:r>
            <a:r>
              <a:rPr lang="en-US" dirty="0" smtClean="0"/>
              <a:t> </a:t>
            </a:r>
            <a:r>
              <a:rPr lang="en-US" dirty="0" err="1" smtClean="0"/>
              <a:t>hicho,kifanyike</a:t>
            </a:r>
            <a:r>
              <a:rPr lang="en-US" dirty="0" smtClean="0"/>
              <a:t> </a:t>
            </a:r>
            <a:r>
              <a:rPr lang="en-US" dirty="0" err="1" smtClean="0"/>
              <a:t>vipi</a:t>
            </a:r>
            <a:r>
              <a:rPr lang="en-US" dirty="0" smtClean="0"/>
              <a:t>/</a:t>
            </a:r>
            <a:r>
              <a:rPr lang="en-US" dirty="0" err="1" smtClean="0"/>
              <a:t>je,kifanyike</a:t>
            </a:r>
            <a:r>
              <a:rPr lang="en-US" dirty="0" smtClean="0"/>
              <a:t> </a:t>
            </a:r>
            <a:r>
              <a:rPr lang="en-US" dirty="0" err="1" smtClean="0"/>
              <a:t>lini,ni</a:t>
            </a:r>
            <a:r>
              <a:rPr lang="en-US" dirty="0" smtClean="0"/>
              <a:t> </a:t>
            </a:r>
            <a:r>
              <a:rPr lang="en-US" dirty="0" err="1" smtClean="0"/>
              <a:t>nani</a:t>
            </a:r>
            <a:r>
              <a:rPr lang="en-US" dirty="0" smtClean="0"/>
              <a:t> </a:t>
            </a:r>
            <a:r>
              <a:rPr lang="en-US" dirty="0" err="1" smtClean="0"/>
              <a:t>ahusike</a:t>
            </a:r>
            <a:r>
              <a:rPr lang="en-US" dirty="0" smtClean="0"/>
              <a:t> </a:t>
            </a:r>
            <a:r>
              <a:rPr lang="en-US" dirty="0" err="1" smtClean="0"/>
              <a:t>kukifanya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AHSANTENI KWA KUNISIKILIZA.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</a:t>
            </a:r>
          </a:p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</p:txBody>
      </p:sp>
      <p:pic>
        <p:nvPicPr>
          <p:cNvPr id="4" name="Picture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7924800" cy="411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r>
              <a:rPr lang="en-US" dirty="0" smtClean="0"/>
              <a:t>REJEA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kudumu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utumishi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Umma,2009</a:t>
            </a:r>
          </a:p>
          <a:p>
            <a:pPr>
              <a:buNone/>
            </a:pPr>
            <a:r>
              <a:rPr lang="en-US" dirty="0" smtClean="0"/>
              <a:t>         (Standing Orders for the Public Services)</a:t>
            </a:r>
          </a:p>
          <a:p>
            <a:pPr>
              <a:buNone/>
            </a:pPr>
            <a:r>
              <a:rPr lang="en-US" dirty="0" smtClean="0"/>
              <a:t>    2. </a:t>
            </a:r>
            <a:r>
              <a:rPr lang="en-US" dirty="0" err="1" smtClean="0"/>
              <a:t>Sheria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Ndoa</a:t>
            </a:r>
            <a:r>
              <a:rPr lang="en-US" dirty="0" smtClean="0"/>
              <a:t> , 1971.</a:t>
            </a:r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3. </a:t>
            </a:r>
            <a:r>
              <a:rPr lang="en-US" dirty="0" err="1" smtClean="0"/>
              <a:t>Sheria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Vyombo</a:t>
            </a:r>
            <a:r>
              <a:rPr lang="en-US" dirty="0" smtClean="0"/>
              <a:t>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, 2016.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4. </a:t>
            </a:r>
            <a:r>
              <a:rPr lang="en-US" dirty="0" err="1" smtClean="0"/>
              <a:t>kanuni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Maadili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Utendaji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Utumishi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Umma</a:t>
            </a:r>
            <a:r>
              <a:rPr lang="en-US" dirty="0" smtClean="0"/>
              <a:t> ,2005.</a:t>
            </a:r>
          </a:p>
          <a:p>
            <a:pPr>
              <a:buNone/>
            </a:pPr>
            <a:r>
              <a:rPr lang="en-US" dirty="0" smtClean="0"/>
              <a:t>  5. Armstrong’s </a:t>
            </a:r>
            <a:r>
              <a:rPr lang="en-US" dirty="0" err="1" smtClean="0"/>
              <a:t>HandBook</a:t>
            </a:r>
            <a:r>
              <a:rPr lang="en-US" dirty="0" smtClean="0"/>
              <a:t>  </a:t>
            </a:r>
            <a:r>
              <a:rPr lang="en-US" sz="2400" i="1" dirty="0" smtClean="0"/>
              <a:t>of Human Resource </a:t>
            </a:r>
          </a:p>
          <a:p>
            <a:pPr>
              <a:buNone/>
            </a:pPr>
            <a:r>
              <a:rPr lang="en-US" sz="2400" i="1" dirty="0" smtClean="0"/>
              <a:t>        Management </a:t>
            </a:r>
            <a:r>
              <a:rPr lang="en-US" sz="2400" i="1" dirty="0" err="1" smtClean="0"/>
              <a:t>Practise</a:t>
            </a:r>
            <a:r>
              <a:rPr lang="en-US" sz="2400" i="1" dirty="0" smtClean="0"/>
              <a:t>. By Michael  Armstrong ,2009.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      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MAWASILIANO MADHUBUTI.</a:t>
            </a:r>
            <a:endParaRPr lang="en-US" dirty="0" smtClean="0"/>
          </a:p>
          <a:p>
            <a:pPr lvl="0">
              <a:buNone/>
            </a:pPr>
            <a:r>
              <a:rPr lang="en-US" sz="3000" b="1" dirty="0" smtClean="0"/>
              <a:t>1.0</a:t>
            </a:r>
            <a:r>
              <a:rPr lang="en-US" b="1" dirty="0" smtClean="0"/>
              <a:t>(a)  MAANA YA MAWASILIANO      </a:t>
            </a:r>
          </a:p>
          <a:p>
            <a:pPr lvl="0">
              <a:buNone/>
            </a:pPr>
            <a:r>
              <a:rPr lang="en-US" b="1" dirty="0" smtClean="0"/>
              <a:t>     (b) MADHUBUTI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2.0  SABABU ZA KUWA NA MAWASILIANO</a:t>
            </a:r>
          </a:p>
          <a:p>
            <a:pPr lvl="0">
              <a:buNone/>
            </a:pPr>
            <a:r>
              <a:rPr lang="en-US" b="1" dirty="0" smtClean="0"/>
              <a:t>        MADHUBUTI.</a:t>
            </a:r>
          </a:p>
          <a:p>
            <a:pPr lvl="0">
              <a:buNone/>
            </a:pPr>
            <a:r>
              <a:rPr lang="en-US" b="1" dirty="0" smtClean="0"/>
              <a:t>3.0    AINA NA MBINU ZA MAWASILIANO MADHUBUTI</a:t>
            </a:r>
          </a:p>
          <a:p>
            <a:pPr lvl="0">
              <a:buNone/>
            </a:pPr>
            <a:r>
              <a:rPr lang="en-US" b="1" dirty="0" smtClean="0"/>
              <a:t>4.0   MAWASILIANO KWA NJIA YA ALAMA.</a:t>
            </a:r>
          </a:p>
          <a:p>
            <a:pPr lvl="0">
              <a:buNone/>
            </a:pPr>
            <a:r>
              <a:rPr lang="en-US" b="1" dirty="0" smtClean="0"/>
              <a:t>5.0    NGAZI ZA MAWASILIANO- MBALIMBALI.</a:t>
            </a:r>
          </a:p>
          <a:p>
            <a:pPr lvl="0">
              <a:buNone/>
            </a:pPr>
            <a:r>
              <a:rPr lang="en-US" b="1" dirty="0" smtClean="0"/>
              <a:t>6.0   CHANGAMOTO ZA MAWASILIANO MADHUBUTI </a:t>
            </a:r>
          </a:p>
          <a:p>
            <a:pPr lvl="0">
              <a:buNone/>
            </a:pPr>
            <a:r>
              <a:rPr lang="en-US" b="1" dirty="0" smtClean="0"/>
              <a:t>         NA MBINU YA KUZIEPUKA.</a:t>
            </a:r>
          </a:p>
          <a:p>
            <a:pPr lvl="0">
              <a:buNone/>
            </a:pPr>
            <a:r>
              <a:rPr lang="en-US" b="1" dirty="0" smtClean="0"/>
              <a:t>7.0    NAFASI YA TEKNOLOJIA YA HABARI NA </a:t>
            </a:r>
          </a:p>
          <a:p>
            <a:pPr lvl="0">
              <a:buNone/>
            </a:pPr>
            <a:r>
              <a:rPr lang="en-US" b="1" dirty="0" smtClean="0"/>
              <a:t>          MAWASILIANO(TEKNOHAMA).</a:t>
            </a:r>
          </a:p>
          <a:p>
            <a:pPr lvl="0">
              <a:buNone/>
            </a:pPr>
            <a:r>
              <a:rPr lang="en-US" b="1" dirty="0" smtClean="0"/>
              <a:t>8.0    HITIMISHO.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b="1" dirty="0" smtClean="0"/>
              <a:t>   (a) </a:t>
            </a:r>
            <a:r>
              <a:rPr lang="en-US" b="1" dirty="0" err="1" smtClean="0"/>
              <a:t>Mawasiliano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i="1" dirty="0" err="1" smtClean="0"/>
              <a:t>Upashanaji</a:t>
            </a:r>
            <a:r>
              <a:rPr lang="en-US" i="1" dirty="0" smtClean="0"/>
              <a:t> </a:t>
            </a:r>
            <a:r>
              <a:rPr lang="en-US" i="1" dirty="0" err="1" smtClean="0"/>
              <a:t>wa</a:t>
            </a:r>
            <a:r>
              <a:rPr lang="en-US" i="1" dirty="0" smtClean="0"/>
              <a:t> </a:t>
            </a:r>
            <a:r>
              <a:rPr lang="en-US" i="1" dirty="0" err="1" smtClean="0"/>
              <a:t>habari</a:t>
            </a:r>
            <a:r>
              <a:rPr lang="en-US" i="1" dirty="0" smtClean="0"/>
              <a:t> </a:t>
            </a:r>
            <a:r>
              <a:rPr lang="en-US" i="1" dirty="0" err="1" smtClean="0"/>
              <a:t>kwa</a:t>
            </a:r>
            <a:r>
              <a:rPr lang="en-US" i="1" dirty="0" smtClean="0"/>
              <a:t> </a:t>
            </a:r>
            <a:r>
              <a:rPr lang="en-US" i="1" dirty="0" err="1" smtClean="0"/>
              <a:t>njia</a:t>
            </a:r>
            <a:r>
              <a:rPr lang="en-US" i="1" dirty="0" smtClean="0"/>
              <a:t> </a:t>
            </a:r>
            <a:r>
              <a:rPr lang="en-US" i="1" dirty="0" err="1" smtClean="0"/>
              <a:t>mbalimbali</a:t>
            </a:r>
            <a:r>
              <a:rPr lang="en-US" i="1" dirty="0" smtClean="0"/>
              <a:t> </a:t>
            </a:r>
            <a:r>
              <a:rPr lang="en-US" i="1" dirty="0" err="1" smtClean="0"/>
              <a:t>kama</a:t>
            </a:r>
            <a:r>
              <a:rPr lang="en-US" i="1" dirty="0" smtClean="0"/>
              <a:t> </a:t>
            </a:r>
            <a:r>
              <a:rPr lang="en-US" i="1" dirty="0" err="1" smtClean="0"/>
              <a:t>simu</a:t>
            </a:r>
            <a:r>
              <a:rPr lang="en-US" i="1" dirty="0" smtClean="0"/>
              <a:t>, </a:t>
            </a:r>
            <a:r>
              <a:rPr lang="en-US" i="1" dirty="0" err="1" smtClean="0"/>
              <a:t>barua</a:t>
            </a:r>
            <a:r>
              <a:rPr lang="en-US" i="1" dirty="0" smtClean="0"/>
              <a:t> </a:t>
            </a:r>
            <a:r>
              <a:rPr lang="en-US" i="1" dirty="0" err="1" smtClean="0"/>
              <a:t>n.k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   (b). </a:t>
            </a:r>
            <a:r>
              <a:rPr lang="en-US" b="1" dirty="0" err="1" smtClean="0"/>
              <a:t>Madhubuti</a:t>
            </a:r>
            <a:r>
              <a:rPr lang="en-US" dirty="0" smtClean="0"/>
              <a:t>:</a:t>
            </a:r>
          </a:p>
          <a:p>
            <a:r>
              <a:rPr lang="en-US" i="1" dirty="0" err="1" smtClean="0"/>
              <a:t>enye</a:t>
            </a:r>
            <a:r>
              <a:rPr lang="en-US" i="1" dirty="0" smtClean="0"/>
              <a:t> </a:t>
            </a:r>
            <a:r>
              <a:rPr lang="en-US" i="1" dirty="0" err="1" smtClean="0"/>
              <a:t>nguvu</a:t>
            </a:r>
            <a:r>
              <a:rPr lang="en-US" i="1" dirty="0" smtClean="0"/>
              <a:t> </a:t>
            </a:r>
            <a:r>
              <a:rPr lang="en-US" i="1" dirty="0" err="1" smtClean="0"/>
              <a:t>imara,thabiti</a:t>
            </a:r>
            <a:r>
              <a:rPr lang="en-US" i="1" dirty="0" smtClean="0"/>
              <a:t>, </a:t>
            </a:r>
            <a:r>
              <a:rPr lang="en-US" i="1" dirty="0" err="1" smtClean="0"/>
              <a:t>jadidi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imara</a:t>
            </a:r>
            <a:r>
              <a:rPr lang="en-US" dirty="0" smtClean="0"/>
              <a:t> </a:t>
            </a:r>
            <a:r>
              <a:rPr lang="en-US" dirty="0" err="1" smtClean="0"/>
              <a:t>madhubuti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Kwahiyo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madhubuti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mchakato</a:t>
            </a:r>
            <a:r>
              <a:rPr lang="en-US" dirty="0" smtClean="0"/>
              <a:t> </a:t>
            </a:r>
            <a:r>
              <a:rPr lang="en-US" dirty="0" err="1" smtClean="0"/>
              <a:t>unaohusu</a:t>
            </a:r>
            <a:r>
              <a:rPr lang="en-US" dirty="0" smtClean="0"/>
              <a:t> </a:t>
            </a:r>
            <a:r>
              <a:rPr lang="en-US" dirty="0" err="1" smtClean="0"/>
              <a:t>uelewa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utoaji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 </a:t>
            </a:r>
            <a:r>
              <a:rPr lang="en-US" dirty="0" err="1" smtClean="0"/>
              <a:t>kutoka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mmoja</a:t>
            </a:r>
            <a:r>
              <a:rPr lang="en-US" dirty="0" smtClean="0"/>
              <a:t> </a:t>
            </a:r>
            <a:r>
              <a:rPr lang="en-US" dirty="0" err="1" smtClean="0"/>
              <a:t>kwenda</a:t>
            </a:r>
            <a:r>
              <a:rPr lang="en-US" dirty="0" smtClean="0"/>
              <a:t> </a:t>
            </a:r>
            <a:r>
              <a:rPr lang="en-US" dirty="0" err="1" smtClean="0"/>
              <a:t>mtu</a:t>
            </a:r>
            <a:r>
              <a:rPr lang="en-US" dirty="0" smtClean="0"/>
              <a:t> </a:t>
            </a:r>
            <a:r>
              <a:rPr lang="en-US" dirty="0" err="1" smtClean="0"/>
              <a:t>mwingine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kuwezesha</a:t>
            </a:r>
            <a:r>
              <a:rPr lang="en-US" dirty="0" smtClean="0"/>
              <a:t> </a:t>
            </a:r>
            <a:r>
              <a:rPr lang="en-US" dirty="0" err="1" smtClean="0"/>
              <a:t>Wahusika</a:t>
            </a:r>
            <a:r>
              <a:rPr lang="en-US" dirty="0" smtClean="0"/>
              <a:t> </a:t>
            </a:r>
            <a:r>
              <a:rPr lang="en-US" dirty="0" err="1" smtClean="0"/>
              <a:t>wawili</a:t>
            </a:r>
            <a:r>
              <a:rPr lang="en-US" dirty="0" smtClean="0"/>
              <a:t> </a:t>
            </a:r>
            <a:r>
              <a:rPr lang="en-US" dirty="0" err="1" smtClean="0"/>
              <a:t>kushirikiana</a:t>
            </a:r>
            <a:r>
              <a:rPr lang="en-US" dirty="0" smtClean="0"/>
              <a:t> </a:t>
            </a:r>
            <a:r>
              <a:rPr lang="en-US" dirty="0" err="1" smtClean="0"/>
              <a:t>kile</a:t>
            </a:r>
            <a:r>
              <a:rPr lang="en-US" dirty="0" smtClean="0"/>
              <a:t> </a:t>
            </a:r>
            <a:r>
              <a:rPr lang="en-US" dirty="0" err="1" smtClean="0"/>
              <a:t>wanachokiona</a:t>
            </a:r>
            <a:r>
              <a:rPr lang="en-US" dirty="0" smtClean="0"/>
              <a:t> au </a:t>
            </a:r>
            <a:r>
              <a:rPr lang="en-US" dirty="0" err="1" smtClean="0"/>
              <a:t>wanachokifahamu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Aidha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madhubutu</a:t>
            </a:r>
            <a:r>
              <a:rPr lang="en-US" dirty="0" smtClean="0"/>
              <a:t> </a:t>
            </a:r>
            <a:r>
              <a:rPr lang="en-US" dirty="0" err="1" smtClean="0"/>
              <a:t>yanakuwa</a:t>
            </a:r>
            <a:r>
              <a:rPr lang="en-US" dirty="0" smtClean="0"/>
              <a:t> </a:t>
            </a:r>
            <a:r>
              <a:rPr lang="en-US" dirty="0" err="1" smtClean="0"/>
              <a:t>sahihi</a:t>
            </a:r>
            <a:r>
              <a:rPr lang="en-US" dirty="0" smtClean="0"/>
              <a:t> pale </a:t>
            </a:r>
            <a:r>
              <a:rPr lang="en-US" dirty="0" err="1" smtClean="0"/>
              <a:t>yanapofanyika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wakati</a:t>
            </a:r>
            <a:r>
              <a:rPr lang="en-US" dirty="0" smtClean="0"/>
              <a:t> </a:t>
            </a:r>
            <a:r>
              <a:rPr lang="en-US" dirty="0" err="1" smtClean="0"/>
              <a:t>unaofaa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ujumbe</a:t>
            </a:r>
            <a:r>
              <a:rPr lang="en-US" dirty="0" smtClean="0"/>
              <a:t> </a:t>
            </a:r>
            <a:r>
              <a:rPr lang="en-US" dirty="0" err="1" smtClean="0"/>
              <a:t>unaopelekwa</a:t>
            </a:r>
            <a:r>
              <a:rPr lang="en-US" dirty="0" smtClean="0"/>
              <a:t> </a:t>
            </a:r>
            <a:r>
              <a:rPr lang="en-US" dirty="0" err="1" smtClean="0"/>
              <a:t>ukiwa</a:t>
            </a:r>
            <a:r>
              <a:rPr lang="en-US" dirty="0" smtClean="0"/>
              <a:t> </a:t>
            </a:r>
            <a:r>
              <a:rPr lang="en-US" dirty="0" err="1" smtClean="0"/>
              <a:t>sahihi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njia</a:t>
            </a:r>
            <a:r>
              <a:rPr lang="en-US" dirty="0" smtClean="0"/>
              <a:t> </a:t>
            </a:r>
            <a:r>
              <a:rPr lang="en-US" dirty="0" err="1" smtClean="0"/>
              <a:t>sahihi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92500"/>
          </a:bodyPr>
          <a:lstStyle/>
          <a:p>
            <a:pPr lvl="0">
              <a:buNone/>
            </a:pPr>
            <a:r>
              <a:rPr lang="en-US" b="1" dirty="0" smtClean="0"/>
              <a:t>  2.0KWANINI MAWASILIANO MADHUBUTI.</a:t>
            </a:r>
            <a:endParaRPr lang="en-US" dirty="0" smtClean="0"/>
          </a:p>
          <a:p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madhubuti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muhimu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Taasisi</a:t>
            </a:r>
            <a:r>
              <a:rPr lang="en-US" dirty="0" smtClean="0"/>
              <a:t> </a:t>
            </a:r>
            <a:r>
              <a:rPr lang="en-US" dirty="0" err="1" smtClean="0"/>
              <a:t>yoyote</a:t>
            </a:r>
            <a:r>
              <a:rPr lang="en-US" dirty="0" smtClean="0"/>
              <a:t> </a:t>
            </a:r>
            <a:r>
              <a:rPr lang="en-US" dirty="0" err="1" smtClean="0"/>
              <a:t>ila</a:t>
            </a:r>
            <a:r>
              <a:rPr lang="en-US" dirty="0" smtClean="0"/>
              <a:t> </a:t>
            </a:r>
          </a:p>
          <a:p>
            <a:pPr lvl="0"/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hufanyika</a:t>
            </a:r>
            <a:r>
              <a:rPr lang="en-US" dirty="0" smtClean="0"/>
              <a:t> </a:t>
            </a:r>
            <a:r>
              <a:rPr lang="en-US" dirty="0" err="1" smtClean="0"/>
              <a:t>ndani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Taasisi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mazingira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nje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maana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wadau</a:t>
            </a:r>
            <a:r>
              <a:rPr lang="en-US" dirty="0" smtClean="0"/>
              <a:t> </a:t>
            </a:r>
            <a:r>
              <a:rPr lang="en-US" dirty="0" err="1" smtClean="0"/>
              <a:t>wengine</a:t>
            </a:r>
            <a:endParaRPr lang="en-US" dirty="0" smtClean="0"/>
          </a:p>
          <a:p>
            <a:pPr lvl="0"/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mantiki</a:t>
            </a:r>
            <a:r>
              <a:rPr lang="en-US" dirty="0" smtClean="0"/>
              <a:t> </a:t>
            </a:r>
            <a:r>
              <a:rPr lang="en-US" dirty="0" err="1" smtClean="0"/>
              <a:t>hiyo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mbinu</a:t>
            </a:r>
            <a:r>
              <a:rPr lang="en-US" dirty="0" smtClean="0"/>
              <a:t> </a:t>
            </a:r>
            <a:r>
              <a:rPr lang="en-US" dirty="0" err="1" smtClean="0"/>
              <a:t>inayotumika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Taasisi</a:t>
            </a:r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kutekeleza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ufanisi</a:t>
            </a:r>
            <a:r>
              <a:rPr lang="en-US" dirty="0" smtClean="0"/>
              <a:t> </a:t>
            </a:r>
            <a:r>
              <a:rPr lang="en-US" dirty="0" err="1" smtClean="0"/>
              <a:t>majukumu</a:t>
            </a:r>
            <a:r>
              <a:rPr lang="en-US" dirty="0" smtClean="0"/>
              <a:t> </a:t>
            </a:r>
            <a:r>
              <a:rPr lang="en-US" dirty="0" err="1" smtClean="0"/>
              <a:t>yake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 lvl="0">
              <a:buNone/>
            </a:pPr>
            <a:r>
              <a:rPr lang="en-US" b="1" dirty="0" smtClean="0"/>
              <a:t>    3.0  AINA NA MBINU ZA MAWASILIANO</a:t>
            </a:r>
            <a:endParaRPr lang="en-US" dirty="0" smtClean="0"/>
          </a:p>
          <a:p>
            <a:r>
              <a:rPr lang="en-US" dirty="0" err="1" smtClean="0"/>
              <a:t>Kiongozi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Taasisi</a:t>
            </a:r>
            <a:r>
              <a:rPr lang="en-US" dirty="0" smtClean="0"/>
              <a:t> </a:t>
            </a:r>
            <a:r>
              <a:rPr lang="en-US" dirty="0" err="1" smtClean="0"/>
              <a:t>lazima</a:t>
            </a:r>
            <a:r>
              <a:rPr lang="en-US" dirty="0" smtClean="0"/>
              <a:t> </a:t>
            </a:r>
            <a:r>
              <a:rPr lang="en-US" dirty="0" err="1" smtClean="0"/>
              <a:t>awasiliane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anaowaongoza</a:t>
            </a:r>
            <a:r>
              <a:rPr lang="en-US" dirty="0" smtClean="0"/>
              <a:t> </a:t>
            </a:r>
            <a:r>
              <a:rPr lang="en-US" dirty="0" err="1" smtClean="0"/>
              <a:t>kuhusu</a:t>
            </a:r>
            <a:r>
              <a:rPr lang="en-US" dirty="0" smtClean="0"/>
              <a:t> mambo </a:t>
            </a:r>
            <a:r>
              <a:rPr lang="en-US" dirty="0" err="1" smtClean="0"/>
              <a:t>yaliyokusudiwa</a:t>
            </a:r>
            <a:r>
              <a:rPr lang="en-US" dirty="0" smtClean="0"/>
              <a:t> </a:t>
            </a:r>
            <a:r>
              <a:rPr lang="en-US" dirty="0" err="1" smtClean="0"/>
              <a:t>kufanyika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pia</a:t>
            </a:r>
            <a:r>
              <a:rPr lang="en-US" dirty="0" smtClean="0"/>
              <a:t> </a:t>
            </a:r>
            <a:r>
              <a:rPr lang="en-US" dirty="0" err="1" smtClean="0"/>
              <a:t>lazima</a:t>
            </a:r>
            <a:r>
              <a:rPr lang="en-US" dirty="0" smtClean="0"/>
              <a:t> </a:t>
            </a:r>
            <a:r>
              <a:rPr lang="en-US" dirty="0" err="1" smtClean="0"/>
              <a:t>apate</a:t>
            </a:r>
            <a:r>
              <a:rPr lang="en-US" dirty="0" smtClean="0"/>
              <a:t> </a:t>
            </a:r>
            <a:r>
              <a:rPr lang="en-US" dirty="0" err="1" smtClean="0"/>
              <a:t>taarifa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utekelezaji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kutekeleza</a:t>
            </a:r>
            <a:r>
              <a:rPr lang="en-US" dirty="0" smtClean="0"/>
              <a:t> </a:t>
            </a:r>
            <a:r>
              <a:rPr lang="en-US" dirty="0" err="1" smtClean="0"/>
              <a:t>suala</a:t>
            </a:r>
            <a:r>
              <a:rPr lang="en-US" dirty="0" smtClean="0"/>
              <a:t> </a:t>
            </a:r>
            <a:r>
              <a:rPr lang="en-US" dirty="0" err="1" smtClean="0"/>
              <a:t>hilo</a:t>
            </a:r>
            <a:r>
              <a:rPr lang="en-US" dirty="0" smtClean="0"/>
              <a:t> </a:t>
            </a:r>
            <a:r>
              <a:rPr lang="en-US" dirty="0" err="1" smtClean="0"/>
              <a:t>anaweza</a:t>
            </a:r>
            <a:r>
              <a:rPr lang="en-US" dirty="0" smtClean="0"/>
              <a:t> </a:t>
            </a:r>
            <a:r>
              <a:rPr lang="en-US" dirty="0" err="1" smtClean="0"/>
              <a:t>kutumia</a:t>
            </a:r>
            <a:r>
              <a:rPr lang="en-US" dirty="0" smtClean="0"/>
              <a:t>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: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/>
          </a:bodyPr>
          <a:lstStyle/>
          <a:p>
            <a:pPr lvl="0"/>
            <a:r>
              <a:rPr lang="en-US" dirty="0" err="1" smtClean="0"/>
              <a:t>Barua</a:t>
            </a:r>
            <a:endParaRPr lang="en-US" dirty="0" smtClean="0"/>
          </a:p>
          <a:p>
            <a:pPr lvl="0"/>
            <a:r>
              <a:rPr lang="en-US" dirty="0" err="1" smtClean="0"/>
              <a:t>Simu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mkononi</a:t>
            </a:r>
            <a:endParaRPr lang="en-US" dirty="0" smtClean="0"/>
          </a:p>
          <a:p>
            <a:pPr lvl="0"/>
            <a:r>
              <a:rPr lang="en-US" dirty="0" err="1" smtClean="0"/>
              <a:t>Mikutano</a:t>
            </a:r>
            <a:r>
              <a:rPr lang="en-US" dirty="0" smtClean="0"/>
              <a:t>/ </a:t>
            </a:r>
            <a:r>
              <a:rPr lang="en-US" dirty="0" err="1" smtClean="0"/>
              <a:t>Vikao</a:t>
            </a:r>
            <a:endParaRPr lang="en-US" dirty="0" smtClean="0"/>
          </a:p>
          <a:p>
            <a:pPr lvl="0"/>
            <a:r>
              <a:rPr lang="en-US" dirty="0" smtClean="0"/>
              <a:t>Ana </a:t>
            </a:r>
            <a:r>
              <a:rPr lang="en-US" dirty="0" err="1" smtClean="0"/>
              <a:t>kwa</a:t>
            </a:r>
            <a:r>
              <a:rPr lang="en-US" dirty="0" smtClean="0"/>
              <a:t> Ana</a:t>
            </a:r>
          </a:p>
          <a:p>
            <a:pPr lvl="0"/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vitendo</a:t>
            </a:r>
            <a:endParaRPr lang="en-US" dirty="0" smtClean="0"/>
          </a:p>
          <a:p>
            <a:pPr lvl="0"/>
            <a:r>
              <a:rPr lang="en-US" dirty="0" err="1" smtClean="0"/>
              <a:t>Vyombo</a:t>
            </a:r>
            <a:r>
              <a:rPr lang="en-US" dirty="0" smtClean="0"/>
              <a:t>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 </a:t>
            </a:r>
            <a:r>
              <a:rPr lang="en-US" dirty="0" err="1" smtClean="0"/>
              <a:t>kama</a:t>
            </a:r>
            <a:r>
              <a:rPr lang="en-US" dirty="0" smtClean="0"/>
              <a:t> vile </a:t>
            </a:r>
            <a:r>
              <a:rPr lang="en-US" dirty="0" err="1" smtClean="0"/>
              <a:t>Rdio,Televisheni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Magazeti</a:t>
            </a:r>
            <a:endParaRPr lang="en-US" dirty="0" smtClean="0"/>
          </a:p>
          <a:p>
            <a:pPr lvl="0"/>
            <a:r>
              <a:rPr lang="en-US" dirty="0" err="1" smtClean="0"/>
              <a:t>Michezo</a:t>
            </a:r>
            <a:r>
              <a:rPr lang="en-US" dirty="0" smtClean="0"/>
              <a:t>, </a:t>
            </a:r>
            <a:r>
              <a:rPr lang="en-US" dirty="0" err="1" smtClean="0"/>
              <a:t>Sanaa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maandishi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maonesho</a:t>
            </a:r>
            <a:r>
              <a:rPr lang="en-US" dirty="0" smtClean="0"/>
              <a:t> , </a:t>
            </a:r>
            <a:r>
              <a:rPr lang="en-US" dirty="0" err="1" smtClean="0"/>
              <a:t>burudani</a:t>
            </a:r>
            <a:r>
              <a:rPr lang="en-US" dirty="0" smtClean="0"/>
              <a:t> </a:t>
            </a:r>
            <a:r>
              <a:rPr lang="en-US" dirty="0" err="1" smtClean="0"/>
              <a:t>mbalimbali</a:t>
            </a:r>
            <a:r>
              <a:rPr lang="en-US" dirty="0" smtClean="0"/>
              <a:t>.</a:t>
            </a:r>
          </a:p>
          <a:p>
            <a:pPr lvl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4.0  MAWASILIANO KWA NJIA YA ALAMA.</a:t>
            </a:r>
            <a:endParaRPr lang="en-US" dirty="0" smtClean="0"/>
          </a:p>
          <a:p>
            <a:r>
              <a:rPr lang="en-US" b="1" dirty="0" smtClean="0"/>
              <a:t>Calling  a Waiter</a:t>
            </a:r>
            <a:endParaRPr lang="en-US" dirty="0" smtClean="0"/>
          </a:p>
          <a:p>
            <a:pPr lvl="0"/>
            <a:r>
              <a:rPr lang="en-US" dirty="0" smtClean="0"/>
              <a:t>In the United States , a common way to call a Waiter is to  point upward with the forefinger.</a:t>
            </a:r>
          </a:p>
          <a:p>
            <a:pPr lvl="0"/>
            <a:r>
              <a:rPr lang="en-US" dirty="0" smtClean="0"/>
              <a:t>In Asia a raised forefinger is used to call a dog or other animal.</a:t>
            </a:r>
          </a:p>
          <a:p>
            <a:pPr lvl="0"/>
            <a:r>
              <a:rPr lang="en-US" dirty="0" smtClean="0"/>
              <a:t>To get the attention of a Japanese Waiter, extend the arm upward palm down and </a:t>
            </a:r>
            <a:r>
              <a:rPr lang="en-US" dirty="0" err="1" smtClean="0"/>
              <a:t>flutterthe</a:t>
            </a:r>
            <a:r>
              <a:rPr lang="en-US" dirty="0" smtClean="0"/>
              <a:t> fingers.</a:t>
            </a:r>
          </a:p>
          <a:p>
            <a:pPr lvl="0"/>
            <a:r>
              <a:rPr lang="en-US" dirty="0" smtClean="0"/>
              <a:t>In Africa  knock on the table</a:t>
            </a:r>
          </a:p>
          <a:p>
            <a:pPr lvl="0"/>
            <a:r>
              <a:rPr lang="en-US" dirty="0" smtClean="0"/>
              <a:t>In middle East clap your hands. </a:t>
            </a:r>
          </a:p>
          <a:p>
            <a:r>
              <a:rPr lang="en-US" dirty="0" smtClean="0"/>
              <a:t>Hand shake and Touching:</a:t>
            </a:r>
          </a:p>
          <a:p>
            <a:r>
              <a:rPr lang="en-US" dirty="0" smtClean="0"/>
              <a:t>In most countries the handshake is an acceptable form of greeting.</a:t>
            </a:r>
          </a:p>
          <a:p>
            <a:r>
              <a:rPr lang="en-US" dirty="0" smtClean="0"/>
              <a:t>In Middle  East and other Islamic countries , however the left hand is considered the toilet hand </a:t>
            </a:r>
            <a:r>
              <a:rPr lang="en-US" dirty="0" err="1" smtClean="0"/>
              <a:t>andis</a:t>
            </a:r>
            <a:r>
              <a:rPr lang="en-US" dirty="0" smtClean="0"/>
              <a:t> thought to be unclean one is the right hand should be used for touching</a:t>
            </a:r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3124200" y="5029200"/>
            <a:ext cx="838200" cy="381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267200" y="5029200"/>
            <a:ext cx="1066800" cy="381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981200" y="5029200"/>
            <a:ext cx="914400" cy="381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981200" y="2971800"/>
            <a:ext cx="10668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276600" y="2971800"/>
            <a:ext cx="12954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4800600" y="3048000"/>
            <a:ext cx="1066800" cy="4572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/>
          <a:lstStyle/>
          <a:p>
            <a:r>
              <a:rPr lang="en-US" dirty="0" smtClean="0"/>
              <a:t>Scratching the Head</a:t>
            </a:r>
          </a:p>
          <a:p>
            <a:r>
              <a:rPr lang="en-US" dirty="0" smtClean="0"/>
              <a:t>In most Western countries Scratching the head is interpreted as lack of understanding or non comprehension To the Japanese it indicates anger,</a:t>
            </a:r>
          </a:p>
          <a:p>
            <a:pPr lvl="0">
              <a:buNone/>
            </a:pPr>
            <a:r>
              <a:rPr lang="en-US" b="1" dirty="0" smtClean="0"/>
              <a:t>  5.0   NGAZI MBALIMBALI ZA MAWASILIANO.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 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smtClean="0">
                <a:solidFill>
                  <a:srgbClr val="C00000"/>
                </a:solidFill>
              </a:rPr>
              <a:t>JUU</a:t>
            </a:r>
            <a:r>
              <a:rPr lang="en-US" b="1" dirty="0" smtClean="0"/>
              <a:t>  </a:t>
            </a:r>
            <a:r>
              <a:rPr lang="en-US" dirty="0" smtClean="0"/>
              <a:t>-TAIFA -  WIZARA –MKOA </a:t>
            </a:r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2438400" y="3810000"/>
            <a:ext cx="7620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 rot="10800000">
            <a:off x="4724400" y="3810000"/>
            <a:ext cx="762000" cy="1066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9600" y="5029200"/>
            <a:ext cx="7391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 smtClean="0"/>
              <a:t>      </a:t>
            </a:r>
            <a:r>
              <a:rPr lang="en-US" sz="2000" b="1" dirty="0" smtClean="0">
                <a:solidFill>
                  <a:srgbClr val="C00000"/>
                </a:solidFill>
              </a:rPr>
              <a:t>CHINI</a:t>
            </a:r>
            <a:r>
              <a:rPr lang="en-US" sz="2000" dirty="0" smtClean="0"/>
              <a:t> –TAASISI – IDARA  -  KITENGO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2286000" y="3810000"/>
            <a:ext cx="3352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209800" y="4876800"/>
            <a:ext cx="33528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2286000" y="3429000"/>
            <a:ext cx="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334000" y="3429000"/>
            <a:ext cx="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V="1">
            <a:off x="3733800" y="3429000"/>
            <a:ext cx="0" cy="3810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438400" y="4876800"/>
            <a:ext cx="0" cy="152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4800600" y="4876800"/>
            <a:ext cx="0" cy="152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505200" y="4876800"/>
            <a:ext cx="0" cy="1524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/>
          <a:lstStyle/>
          <a:p>
            <a:pPr lvl="0">
              <a:buNone/>
            </a:pPr>
            <a:r>
              <a:rPr lang="en-US" b="1" dirty="0" smtClean="0"/>
              <a:t>6.0  CHANGAMOTO ZA MAWASILIANO MADHUBUTI  NA MBINU ZA KUZIEPUKA.	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). </a:t>
            </a:r>
            <a:r>
              <a:rPr lang="en-US" dirty="0" err="1" smtClean="0"/>
              <a:t>Lugha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nyenzo</a:t>
            </a:r>
            <a:r>
              <a:rPr lang="en-US" dirty="0" smtClean="0"/>
              <a:t> </a:t>
            </a:r>
            <a:r>
              <a:rPr lang="en-US" dirty="0" err="1" smtClean="0"/>
              <a:t>kubwa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mara</a:t>
            </a:r>
            <a:r>
              <a:rPr lang="en-US" dirty="0" smtClean="0"/>
              <a:t> </a:t>
            </a:r>
            <a:r>
              <a:rPr lang="en-US" dirty="0" err="1" smtClean="0"/>
              <a:t>nyingine</a:t>
            </a:r>
            <a:r>
              <a:rPr lang="en-US" dirty="0" smtClean="0"/>
              <a:t> </a:t>
            </a:r>
            <a:r>
              <a:rPr lang="en-US" dirty="0" err="1" smtClean="0"/>
              <a:t>watu</a:t>
            </a:r>
            <a:r>
              <a:rPr lang="en-US" dirty="0" smtClean="0"/>
              <a:t> </a:t>
            </a:r>
            <a:r>
              <a:rPr lang="en-US" dirty="0" err="1" smtClean="0"/>
              <a:t>huelewana</a:t>
            </a:r>
            <a:r>
              <a:rPr lang="en-US" dirty="0" smtClean="0"/>
              <a:t> 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kutumia</a:t>
            </a:r>
            <a:r>
              <a:rPr lang="en-US" dirty="0" smtClean="0"/>
              <a:t> </a:t>
            </a:r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inayoeleweka</a:t>
            </a:r>
            <a:r>
              <a:rPr lang="en-US" dirty="0" smtClean="0"/>
              <a:t> </a:t>
            </a:r>
            <a:r>
              <a:rPr lang="en-US" dirty="0" err="1" smtClean="0"/>
              <a:t>baina</a:t>
            </a:r>
            <a:r>
              <a:rPr lang="en-US" dirty="0" smtClean="0"/>
              <a:t> </a:t>
            </a:r>
            <a:r>
              <a:rPr lang="en-US" dirty="0" err="1" smtClean="0"/>
              <a:t>yao</a:t>
            </a:r>
            <a:r>
              <a:rPr lang="en-US" dirty="0" smtClean="0"/>
              <a:t>. </a:t>
            </a:r>
            <a:r>
              <a:rPr lang="en-US" dirty="0" err="1" smtClean="0"/>
              <a:t>Endapo</a:t>
            </a:r>
            <a:r>
              <a:rPr lang="en-US" dirty="0" smtClean="0"/>
              <a:t> </a:t>
            </a:r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inayotumika</a:t>
            </a:r>
            <a:r>
              <a:rPr lang="en-US" dirty="0" smtClean="0"/>
              <a:t> </a:t>
            </a:r>
            <a:r>
              <a:rPr lang="en-US" dirty="0" err="1" smtClean="0"/>
              <a:t>haindani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jamii</a:t>
            </a:r>
            <a:r>
              <a:rPr lang="en-US" dirty="0" smtClean="0"/>
              <a:t>  </a:t>
            </a:r>
            <a:r>
              <a:rPr lang="en-US" dirty="0" err="1" smtClean="0"/>
              <a:t>inayohusisha</a:t>
            </a:r>
            <a:r>
              <a:rPr lang="en-US" dirty="0" smtClean="0"/>
              <a:t>  </a:t>
            </a:r>
            <a:r>
              <a:rPr lang="en-US" dirty="0" err="1" smtClean="0"/>
              <a:t>mwitikio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jambo</a:t>
            </a:r>
            <a:r>
              <a:rPr lang="en-US" dirty="0" smtClean="0"/>
              <a:t> </a:t>
            </a:r>
            <a:r>
              <a:rPr lang="en-US" dirty="0" err="1" smtClean="0"/>
              <a:t>litakalokusaidia</a:t>
            </a:r>
            <a:r>
              <a:rPr lang="en-US" dirty="0" smtClean="0"/>
              <a:t> </a:t>
            </a:r>
            <a:r>
              <a:rPr lang="en-US" dirty="0" err="1" smtClean="0"/>
              <a:t>utaadhirika</a:t>
            </a:r>
            <a:r>
              <a:rPr lang="en-US" dirty="0" smtClean="0"/>
              <a:t>  </a:t>
            </a:r>
            <a:r>
              <a:rPr lang="en-US" dirty="0" err="1" smtClean="0"/>
              <a:t>hivyo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muhimu</a:t>
            </a:r>
            <a:r>
              <a:rPr lang="en-US" dirty="0" smtClean="0"/>
              <a:t> </a:t>
            </a:r>
            <a:r>
              <a:rPr lang="en-US" dirty="0" err="1" smtClean="0"/>
              <a:t>kutumia</a:t>
            </a:r>
            <a:r>
              <a:rPr lang="en-US" dirty="0" smtClean="0"/>
              <a:t> </a:t>
            </a:r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inayoeleweka</a:t>
            </a:r>
            <a:r>
              <a:rPr lang="en-US" dirty="0" smtClean="0"/>
              <a:t>  </a:t>
            </a:r>
            <a:r>
              <a:rPr lang="en-US" dirty="0" err="1" smtClean="0"/>
              <a:t>katika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yote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kiofisi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Umma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mujibu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kipengele</a:t>
            </a:r>
            <a:r>
              <a:rPr lang="en-US" dirty="0" smtClean="0"/>
              <a:t> cha </a:t>
            </a:r>
            <a:r>
              <a:rPr lang="en-US" b="1" dirty="0" smtClean="0"/>
              <a:t>C.1 (3) cha </a:t>
            </a:r>
            <a:r>
              <a:rPr lang="en-US" b="1" dirty="0" err="1" smtClean="0"/>
              <a:t>kanuni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kudumu</a:t>
            </a:r>
            <a:r>
              <a:rPr lang="en-US" b="1" dirty="0" smtClean="0"/>
              <a:t> </a:t>
            </a:r>
            <a:r>
              <a:rPr lang="en-US" b="1" dirty="0" err="1" smtClean="0"/>
              <a:t>za</a:t>
            </a:r>
            <a:r>
              <a:rPr lang="en-US" b="1" dirty="0" smtClean="0"/>
              <a:t> </a:t>
            </a:r>
            <a:r>
              <a:rPr lang="en-US" b="1" dirty="0" err="1" smtClean="0"/>
              <a:t>Utumishi</a:t>
            </a:r>
            <a:r>
              <a:rPr lang="en-US" b="1" dirty="0" smtClean="0"/>
              <a:t> </a:t>
            </a:r>
            <a:r>
              <a:rPr lang="en-US" b="1" dirty="0" err="1" smtClean="0"/>
              <a:t>wa</a:t>
            </a:r>
            <a:r>
              <a:rPr lang="en-US" b="1" dirty="0" smtClean="0"/>
              <a:t> </a:t>
            </a:r>
            <a:r>
              <a:rPr lang="en-US" b="1" dirty="0" err="1" smtClean="0"/>
              <a:t>Umma</a:t>
            </a:r>
            <a:r>
              <a:rPr lang="en-US" b="1" dirty="0" smtClean="0"/>
              <a:t> ,2009 </a:t>
            </a:r>
            <a:r>
              <a:rPr lang="en-US" dirty="0" err="1" smtClean="0"/>
              <a:t>lugha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Kiswahili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Kingereza</a:t>
            </a:r>
            <a:r>
              <a:rPr lang="en-US" dirty="0" smtClean="0"/>
              <a:t> </a:t>
            </a:r>
            <a:r>
              <a:rPr lang="en-US" dirty="0" err="1" smtClean="0"/>
              <a:t>ndizo</a:t>
            </a:r>
            <a:r>
              <a:rPr lang="en-US" dirty="0" smtClean="0"/>
              <a:t> </a:t>
            </a:r>
            <a:r>
              <a:rPr lang="en-US" dirty="0" err="1" smtClean="0"/>
              <a:t>zinazotambulika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mawasiliano</a:t>
            </a:r>
            <a:r>
              <a:rPr lang="en-US" dirty="0" smtClean="0"/>
              <a:t> </a:t>
            </a:r>
            <a:r>
              <a:rPr lang="en-US" dirty="0" err="1" smtClean="0"/>
              <a:t>yote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Ki-ofisi</a:t>
            </a:r>
            <a:r>
              <a:rPr lang="en-US" dirty="0" smtClean="0"/>
              <a:t> </a:t>
            </a:r>
            <a:r>
              <a:rPr lang="en-US" dirty="0" err="1" smtClean="0"/>
              <a:t>Nanukuu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“Kiswahili and English are the recognized languages in all forms of official correspondence” </a:t>
            </a:r>
            <a:r>
              <a:rPr lang="en-US" dirty="0" err="1" smtClean="0"/>
              <a:t>mwisho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kunukuu</a:t>
            </a:r>
            <a:r>
              <a:rPr lang="en-US" dirty="0" smtClean="0"/>
              <a:t>.</a:t>
            </a:r>
          </a:p>
          <a:p>
            <a:r>
              <a:rPr lang="en-US" dirty="0" smtClean="0"/>
              <a:t>(ii) </a:t>
            </a:r>
            <a:r>
              <a:rPr lang="en-US" dirty="0" err="1" smtClean="0"/>
              <a:t>Kusambaza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makusudi</a:t>
            </a:r>
            <a:r>
              <a:rPr lang="en-US" dirty="0" smtClean="0"/>
              <a:t> au </a:t>
            </a:r>
            <a:r>
              <a:rPr lang="en-US" dirty="0" err="1" smtClean="0"/>
              <a:t>uzembe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uongo</a:t>
            </a:r>
            <a:r>
              <a:rPr lang="en-US" dirty="0" smtClean="0"/>
              <a:t> </a:t>
            </a:r>
            <a:r>
              <a:rPr lang="en-US" dirty="0" err="1" smtClean="0"/>
              <a:t>zitakazo</a:t>
            </a:r>
            <a:r>
              <a:rPr lang="en-US" dirty="0" smtClean="0"/>
              <a:t> </a:t>
            </a:r>
            <a:r>
              <a:rPr lang="en-US" dirty="0" err="1" smtClean="0"/>
              <a:t>hatarisha</a:t>
            </a:r>
            <a:r>
              <a:rPr lang="en-US" dirty="0" smtClean="0"/>
              <a:t> </a:t>
            </a:r>
            <a:r>
              <a:rPr lang="en-US" dirty="0" err="1" smtClean="0"/>
              <a:t>maslahi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Taifa</a:t>
            </a:r>
            <a:r>
              <a:rPr lang="en-US" dirty="0" smtClean="0"/>
              <a:t> au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mtu</a:t>
            </a:r>
            <a:r>
              <a:rPr lang="en-US" dirty="0" smtClean="0"/>
              <a:t> </a:t>
            </a:r>
            <a:r>
              <a:rPr lang="en-US" dirty="0" err="1" smtClean="0"/>
              <a:t>binafsi</a:t>
            </a:r>
            <a:r>
              <a:rPr lang="en-US" dirty="0" smtClean="0"/>
              <a:t>. </a:t>
            </a:r>
            <a:r>
              <a:rPr lang="en-US" dirty="0" err="1" smtClean="0"/>
              <a:t>Kufuatana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Sheria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Huduma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vyombo</a:t>
            </a:r>
            <a:r>
              <a:rPr lang="en-US" dirty="0" smtClean="0"/>
              <a:t>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habari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mwaka</a:t>
            </a:r>
            <a:r>
              <a:rPr lang="en-US" dirty="0" smtClean="0"/>
              <a:t> 2016. </a:t>
            </a:r>
            <a:r>
              <a:rPr lang="en-US" dirty="0" err="1" smtClean="0"/>
              <a:t>Kosa</a:t>
            </a:r>
            <a:r>
              <a:rPr lang="en-US" dirty="0" smtClean="0"/>
              <a:t> </a:t>
            </a:r>
            <a:r>
              <a:rPr lang="en-US" dirty="0" err="1" smtClean="0"/>
              <a:t>hili</a:t>
            </a:r>
            <a:r>
              <a:rPr lang="en-US" dirty="0" smtClean="0"/>
              <a:t> </a:t>
            </a:r>
            <a:r>
              <a:rPr lang="en-US" dirty="0" err="1" smtClean="0"/>
              <a:t>lina</a:t>
            </a:r>
            <a:r>
              <a:rPr lang="en-US" dirty="0" smtClean="0"/>
              <a:t> </a:t>
            </a:r>
            <a:r>
              <a:rPr lang="en-US" dirty="0" err="1" smtClean="0"/>
              <a:t>Adhabu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kifungo</a:t>
            </a:r>
            <a:r>
              <a:rPr lang="en-US" dirty="0" smtClean="0"/>
              <a:t> </a:t>
            </a:r>
            <a:r>
              <a:rPr lang="en-US" dirty="0" err="1" smtClean="0"/>
              <a:t>kisichopungua</a:t>
            </a:r>
            <a:r>
              <a:rPr lang="en-US" dirty="0" smtClean="0"/>
              <a:t> </a:t>
            </a:r>
            <a:r>
              <a:rPr lang="en-US" dirty="0" err="1" smtClean="0"/>
              <a:t>miaka</a:t>
            </a:r>
            <a:r>
              <a:rPr lang="en-US" dirty="0" smtClean="0"/>
              <a:t> 3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Adhabu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faini</a:t>
            </a:r>
            <a:r>
              <a:rPr lang="en-US" dirty="0" smtClean="0"/>
              <a:t> </a:t>
            </a:r>
            <a:r>
              <a:rPr lang="en-US" dirty="0" err="1" smtClean="0"/>
              <a:t>isiyopungua</a:t>
            </a:r>
            <a:r>
              <a:rPr lang="en-US" dirty="0" smtClean="0"/>
              <a:t> </a:t>
            </a:r>
            <a:r>
              <a:rPr lang="en-US" dirty="0" err="1" smtClean="0"/>
              <a:t>shilingi</a:t>
            </a:r>
            <a:r>
              <a:rPr lang="en-US" dirty="0" smtClean="0"/>
              <a:t> </a:t>
            </a:r>
            <a:r>
              <a:rPr lang="en-US" dirty="0" err="1" smtClean="0"/>
              <a:t>milioni</a:t>
            </a:r>
            <a:r>
              <a:rPr lang="en-US" dirty="0" smtClean="0"/>
              <a:t> 5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isiyozidi</a:t>
            </a:r>
            <a:r>
              <a:rPr lang="en-US" dirty="0" smtClean="0"/>
              <a:t> </a:t>
            </a:r>
            <a:r>
              <a:rPr lang="en-US" dirty="0" err="1" smtClean="0"/>
              <a:t>shilingi</a:t>
            </a:r>
            <a:r>
              <a:rPr lang="en-US" dirty="0" smtClean="0"/>
              <a:t> </a:t>
            </a:r>
            <a:r>
              <a:rPr lang="en-US" dirty="0" err="1" smtClean="0"/>
              <a:t>milioni</a:t>
            </a:r>
            <a:r>
              <a:rPr lang="en-US" dirty="0" smtClean="0"/>
              <a:t> 20.</a:t>
            </a:r>
          </a:p>
          <a:p>
            <a:pPr lvl="0"/>
            <a:r>
              <a:rPr lang="en-US" dirty="0" err="1" smtClean="0"/>
              <a:t>Kusambaza</a:t>
            </a:r>
            <a:r>
              <a:rPr lang="en-US" dirty="0" smtClean="0"/>
              <a:t> </a:t>
            </a:r>
            <a:r>
              <a:rPr lang="en-US" dirty="0" err="1" smtClean="0"/>
              <a:t>taarifa</a:t>
            </a:r>
            <a:r>
              <a:rPr lang="en-US" dirty="0" smtClean="0"/>
              <a:t> </a:t>
            </a:r>
            <a:r>
              <a:rPr lang="en-US" dirty="0" err="1" smtClean="0"/>
              <a:t>zilizokatazwa</a:t>
            </a:r>
            <a:endParaRPr lang="en-US" dirty="0" smtClean="0"/>
          </a:p>
          <a:p>
            <a:pPr lvl="0"/>
            <a:r>
              <a:rPr lang="en-US" dirty="0" err="1" smtClean="0"/>
              <a:t>Kuwasilisha</a:t>
            </a:r>
            <a:r>
              <a:rPr lang="en-US" dirty="0" smtClean="0"/>
              <a:t> </a:t>
            </a:r>
            <a:r>
              <a:rPr lang="en-US" dirty="0" err="1" smtClean="0"/>
              <a:t>tamko</a:t>
            </a:r>
            <a:r>
              <a:rPr lang="en-US" dirty="0" smtClean="0"/>
              <a:t> la </a:t>
            </a:r>
            <a:r>
              <a:rPr lang="en-US" dirty="0" err="1" smtClean="0"/>
              <a:t>uongo</a:t>
            </a:r>
            <a:r>
              <a:rPr lang="en-US" dirty="0" smtClean="0"/>
              <a:t> </a:t>
            </a:r>
            <a:r>
              <a:rPr lang="en-US" dirty="0" err="1" smtClean="0"/>
              <a:t>kama</a:t>
            </a:r>
            <a:r>
              <a:rPr lang="en-US" dirty="0" smtClean="0"/>
              <a:t> la </a:t>
            </a:r>
            <a:r>
              <a:rPr lang="en-US" dirty="0" err="1" smtClean="0"/>
              <a:t>kweli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Kutamka</a:t>
            </a:r>
            <a:r>
              <a:rPr lang="en-US" dirty="0" smtClean="0"/>
              <a:t> </a:t>
            </a:r>
            <a:r>
              <a:rPr lang="en-US" dirty="0" err="1" smtClean="0"/>
              <a:t>maneno</a:t>
            </a:r>
            <a:r>
              <a:rPr lang="en-US" dirty="0" smtClean="0"/>
              <a:t> </a:t>
            </a:r>
            <a:r>
              <a:rPr lang="en-US" dirty="0" err="1" smtClean="0"/>
              <a:t>yoyote</a:t>
            </a:r>
            <a:r>
              <a:rPr lang="en-US" dirty="0" smtClean="0"/>
              <a:t> </a:t>
            </a:r>
            <a:r>
              <a:rPr lang="en-US" dirty="0" err="1" smtClean="0"/>
              <a:t>kwa</a:t>
            </a:r>
            <a:r>
              <a:rPr lang="en-US" dirty="0" smtClean="0"/>
              <a:t> </a:t>
            </a:r>
            <a:r>
              <a:rPr lang="en-US" dirty="0" err="1" smtClean="0"/>
              <a:t>nia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kuchochea</a:t>
            </a:r>
            <a:r>
              <a:rPr lang="en-US" dirty="0" smtClean="0"/>
              <a:t> </a:t>
            </a:r>
            <a:r>
              <a:rPr lang="en-US" dirty="0" err="1" smtClean="0"/>
              <a:t>Uasi</a:t>
            </a:r>
            <a:r>
              <a:rPr lang="en-US" dirty="0" smtClean="0"/>
              <a:t>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531</TotalTime>
  <Words>685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HOSPITALI YA RUFAA  YA MKOA - SIMIYU</vt:lpstr>
      <vt:lpstr>       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AHSANTENI KWA KUNISIKILIZA.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HOSPITALI YA RUFAA  YA MKOA - SIMIYU</dc:title>
  <dc:creator>Magayane</dc:creator>
  <cp:lastModifiedBy>Magayane</cp:lastModifiedBy>
  <cp:revision>47</cp:revision>
  <dcterms:created xsi:type="dcterms:W3CDTF">2019-09-20T18:37:43Z</dcterms:created>
  <dcterms:modified xsi:type="dcterms:W3CDTF">2019-11-11T04:09:13Z</dcterms:modified>
</cp:coreProperties>
</file>